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56" r:id="rId2"/>
  </p:sldIdLst>
  <p:sldSz cx="384048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2E2AEA-E01E-430B-AC09-9D68C87876E7}" v="77" dt="2026-01-07T22:55:08.7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>
      <p:cViewPr varScale="1">
        <p:scale>
          <a:sx n="14" d="100"/>
          <a:sy n="14" d="100"/>
        </p:scale>
        <p:origin x="13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nmei Wu" userId="455d9a8f-cc05-4f7f-9eb7-522d8c18908f" providerId="ADAL" clId="{DBB917D2-A3FB-45C2-8144-E97FA6DF77F5}"/>
    <pc:docChg chg="undo modSld modMainMaster">
      <pc:chgData name="Huanmei Wu" userId="455d9a8f-cc05-4f7f-9eb7-522d8c18908f" providerId="ADAL" clId="{DBB917D2-A3FB-45C2-8144-E97FA6DF77F5}" dt="2026-01-07T22:56:08.662" v="98" actId="167"/>
      <pc:docMkLst>
        <pc:docMk/>
      </pc:docMkLst>
      <pc:sldChg chg="addSp delSp modSp mod">
        <pc:chgData name="Huanmei Wu" userId="455d9a8f-cc05-4f7f-9eb7-522d8c18908f" providerId="ADAL" clId="{DBB917D2-A3FB-45C2-8144-E97FA6DF77F5}" dt="2026-01-07T22:56:08.662" v="98" actId="167"/>
        <pc:sldMkLst>
          <pc:docMk/>
          <pc:sldMk cId="3884822942" sldId="256"/>
        </pc:sldMkLst>
        <pc:spChg chg="add del mod ord">
          <ac:chgData name="Huanmei Wu" userId="455d9a8f-cc05-4f7f-9eb7-522d8c18908f" providerId="ADAL" clId="{DBB917D2-A3FB-45C2-8144-E97FA6DF77F5}" dt="2026-01-07T22:56:00.006" v="97" actId="167"/>
          <ac:spMkLst>
            <pc:docMk/>
            <pc:sldMk cId="3884822942" sldId="256"/>
            <ac:spMk id="2" creationId="{601AC7CE-D73C-BDE2-426B-0C237B9EB60D}"/>
          </ac:spMkLst>
        </pc:spChg>
        <pc:spChg chg="mod ord">
          <ac:chgData name="Huanmei Wu" userId="455d9a8f-cc05-4f7f-9eb7-522d8c18908f" providerId="ADAL" clId="{DBB917D2-A3FB-45C2-8144-E97FA6DF77F5}" dt="2026-01-07T22:56:08.662" v="98" actId="167"/>
          <ac:spMkLst>
            <pc:docMk/>
            <pc:sldMk cId="3884822942" sldId="256"/>
            <ac:spMk id="20" creationId="{3153B369-00E5-EFA7-2182-C91798F8C753}"/>
          </ac:spMkLst>
        </pc:spChg>
        <pc:spChg chg="mod">
          <ac:chgData name="Huanmei Wu" userId="455d9a8f-cc05-4f7f-9eb7-522d8c18908f" providerId="ADAL" clId="{DBB917D2-A3FB-45C2-8144-E97FA6DF77F5}" dt="2026-01-07T22:54:03.764" v="66" actId="14100"/>
          <ac:spMkLst>
            <pc:docMk/>
            <pc:sldMk cId="3884822942" sldId="256"/>
            <ac:spMk id="21" creationId="{C13FE571-CC83-28BA-C78B-0CE45B59786A}"/>
          </ac:spMkLst>
        </pc:spChg>
        <pc:spChg chg="mod">
          <ac:chgData name="Huanmei Wu" userId="455d9a8f-cc05-4f7f-9eb7-522d8c18908f" providerId="ADAL" clId="{DBB917D2-A3FB-45C2-8144-E97FA6DF77F5}" dt="2026-01-07T22:54:07.680" v="69" actId="1036"/>
          <ac:spMkLst>
            <pc:docMk/>
            <pc:sldMk cId="3884822942" sldId="256"/>
            <ac:spMk id="22" creationId="{D9E634F7-2DDE-D5C6-7E02-B0E92675458C}"/>
          </ac:spMkLst>
        </pc:spChg>
        <pc:spChg chg="mod">
          <ac:chgData name="Huanmei Wu" userId="455d9a8f-cc05-4f7f-9eb7-522d8c18908f" providerId="ADAL" clId="{DBB917D2-A3FB-45C2-8144-E97FA6DF77F5}" dt="2026-01-07T22:52:50.535" v="24" actId="1036"/>
          <ac:spMkLst>
            <pc:docMk/>
            <pc:sldMk cId="3884822942" sldId="256"/>
            <ac:spMk id="23" creationId="{6DF301BD-17F7-6196-0166-F2420BE12DCE}"/>
          </ac:spMkLst>
        </pc:spChg>
        <pc:spChg chg="mod">
          <ac:chgData name="Huanmei Wu" userId="455d9a8f-cc05-4f7f-9eb7-522d8c18908f" providerId="ADAL" clId="{DBB917D2-A3FB-45C2-8144-E97FA6DF77F5}" dt="2026-01-07T22:52:50.535" v="24" actId="1036"/>
          <ac:spMkLst>
            <pc:docMk/>
            <pc:sldMk cId="3884822942" sldId="256"/>
            <ac:spMk id="24" creationId="{007F4EF2-940C-64DE-CAD5-93C11C0DC74D}"/>
          </ac:spMkLst>
        </pc:spChg>
        <pc:spChg chg="mod">
          <ac:chgData name="Huanmei Wu" userId="455d9a8f-cc05-4f7f-9eb7-522d8c18908f" providerId="ADAL" clId="{DBB917D2-A3FB-45C2-8144-E97FA6DF77F5}" dt="2026-01-07T22:52:50.535" v="24" actId="1036"/>
          <ac:spMkLst>
            <pc:docMk/>
            <pc:sldMk cId="3884822942" sldId="256"/>
            <ac:spMk id="25" creationId="{465E77E1-0AC4-1CDA-3C27-8D3BA49DDA67}"/>
          </ac:spMkLst>
        </pc:spChg>
        <pc:spChg chg="mod">
          <ac:chgData name="Huanmei Wu" userId="455d9a8f-cc05-4f7f-9eb7-522d8c18908f" providerId="ADAL" clId="{DBB917D2-A3FB-45C2-8144-E97FA6DF77F5}" dt="2026-01-07T22:54:24.596" v="85" actId="1035"/>
          <ac:spMkLst>
            <pc:docMk/>
            <pc:sldMk cId="3884822942" sldId="256"/>
            <ac:spMk id="26" creationId="{E0A3DFA3-0963-D124-5BAF-3235713F1A72}"/>
          </ac:spMkLst>
        </pc:spChg>
        <pc:spChg chg="mod">
          <ac:chgData name="Huanmei Wu" userId="455d9a8f-cc05-4f7f-9eb7-522d8c18908f" providerId="ADAL" clId="{DBB917D2-A3FB-45C2-8144-E97FA6DF77F5}" dt="2026-01-07T22:54:24.596" v="85" actId="1035"/>
          <ac:spMkLst>
            <pc:docMk/>
            <pc:sldMk cId="3884822942" sldId="256"/>
            <ac:spMk id="27" creationId="{C23D1783-CF5B-320E-91CE-BCA4EEBD2920}"/>
          </ac:spMkLst>
        </pc:spChg>
        <pc:spChg chg="mod">
          <ac:chgData name="Huanmei Wu" userId="455d9a8f-cc05-4f7f-9eb7-522d8c18908f" providerId="ADAL" clId="{DBB917D2-A3FB-45C2-8144-E97FA6DF77F5}" dt="2026-01-07T22:52:59.415" v="47" actId="1035"/>
          <ac:spMkLst>
            <pc:docMk/>
            <pc:sldMk cId="3884822942" sldId="256"/>
            <ac:spMk id="28" creationId="{B29F142B-4989-8FCF-59F5-D4CCEF4264F4}"/>
          </ac:spMkLst>
        </pc:spChg>
        <pc:spChg chg="mod">
          <ac:chgData name="Huanmei Wu" userId="455d9a8f-cc05-4f7f-9eb7-522d8c18908f" providerId="ADAL" clId="{DBB917D2-A3FB-45C2-8144-E97FA6DF77F5}" dt="2026-01-07T22:52:59.415" v="47" actId="1035"/>
          <ac:spMkLst>
            <pc:docMk/>
            <pc:sldMk cId="3884822942" sldId="256"/>
            <ac:spMk id="29" creationId="{820E00A0-FC25-317D-39AA-D0BEB1CC9420}"/>
          </ac:spMkLst>
        </pc:spChg>
        <pc:spChg chg="mod">
          <ac:chgData name="Huanmei Wu" userId="455d9a8f-cc05-4f7f-9eb7-522d8c18908f" providerId="ADAL" clId="{DBB917D2-A3FB-45C2-8144-E97FA6DF77F5}" dt="2026-01-07T22:51:56.054" v="0"/>
          <ac:spMkLst>
            <pc:docMk/>
            <pc:sldMk cId="3884822942" sldId="256"/>
            <ac:spMk id="30" creationId="{6ED7CE22-B7F9-7525-D85C-0DE266098D4A}"/>
          </ac:spMkLst>
        </pc:spChg>
        <pc:spChg chg="mod">
          <ac:chgData name="Huanmei Wu" userId="455d9a8f-cc05-4f7f-9eb7-522d8c18908f" providerId="ADAL" clId="{DBB917D2-A3FB-45C2-8144-E97FA6DF77F5}" dt="2026-01-07T22:51:56.054" v="0"/>
          <ac:spMkLst>
            <pc:docMk/>
            <pc:sldMk cId="3884822942" sldId="256"/>
            <ac:spMk id="31" creationId="{73970894-3519-429E-1A0B-67C8EA7D9175}"/>
          </ac:spMkLst>
        </pc:spChg>
        <pc:spChg chg="mod">
          <ac:chgData name="Huanmei Wu" userId="455d9a8f-cc05-4f7f-9eb7-522d8c18908f" providerId="ADAL" clId="{DBB917D2-A3FB-45C2-8144-E97FA6DF77F5}" dt="2026-01-07T22:52:50.535" v="24" actId="1036"/>
          <ac:spMkLst>
            <pc:docMk/>
            <pc:sldMk cId="3884822942" sldId="256"/>
            <ac:spMk id="32" creationId="{D927A6E4-52FD-6E4B-2F62-E035A86D7B05}"/>
          </ac:spMkLst>
        </pc:spChg>
        <pc:spChg chg="mod">
          <ac:chgData name="Huanmei Wu" userId="455d9a8f-cc05-4f7f-9eb7-522d8c18908f" providerId="ADAL" clId="{DBB917D2-A3FB-45C2-8144-E97FA6DF77F5}" dt="2026-01-07T22:54:24.596" v="85" actId="1035"/>
          <ac:spMkLst>
            <pc:docMk/>
            <pc:sldMk cId="3884822942" sldId="256"/>
            <ac:spMk id="33" creationId="{9C898029-DFEA-D108-7D58-781ED76B3DDD}"/>
          </ac:spMkLst>
        </pc:spChg>
        <pc:spChg chg="mod">
          <ac:chgData name="Huanmei Wu" userId="455d9a8f-cc05-4f7f-9eb7-522d8c18908f" providerId="ADAL" clId="{DBB917D2-A3FB-45C2-8144-E97FA6DF77F5}" dt="2026-01-07T22:54:24.596" v="85" actId="1035"/>
          <ac:spMkLst>
            <pc:docMk/>
            <pc:sldMk cId="3884822942" sldId="256"/>
            <ac:spMk id="34" creationId="{4CBDAF13-315B-B45F-78FE-3535F76C3BB6}"/>
          </ac:spMkLst>
        </pc:spChg>
        <pc:picChg chg="mod">
          <ac:chgData name="Huanmei Wu" userId="455d9a8f-cc05-4f7f-9eb7-522d8c18908f" providerId="ADAL" clId="{DBB917D2-A3FB-45C2-8144-E97FA6DF77F5}" dt="2026-01-07T22:52:50.535" v="24" actId="1036"/>
          <ac:picMkLst>
            <pc:docMk/>
            <pc:sldMk cId="3884822942" sldId="256"/>
            <ac:picMk id="35" creationId="{DDFCE5D4-26BD-E95D-21BD-6678DAF3FACB}"/>
          </ac:picMkLst>
        </pc:picChg>
      </pc:sldChg>
      <pc:sldMasterChg chg="modSp modSldLayout">
        <pc:chgData name="Huanmei Wu" userId="455d9a8f-cc05-4f7f-9eb7-522d8c18908f" providerId="ADAL" clId="{DBB917D2-A3FB-45C2-8144-E97FA6DF77F5}" dt="2026-01-07T22:52:22.415" v="1"/>
        <pc:sldMasterMkLst>
          <pc:docMk/>
          <pc:sldMasterMk cId="851251546" sldId="2147483672"/>
        </pc:sldMasterMkLst>
        <pc:spChg chg="mod">
          <ac:chgData name="Huanmei Wu" userId="455d9a8f-cc05-4f7f-9eb7-522d8c18908f" providerId="ADAL" clId="{DBB917D2-A3FB-45C2-8144-E97FA6DF77F5}" dt="2026-01-07T22:52:22.415" v="1"/>
          <ac:spMkLst>
            <pc:docMk/>
            <pc:sldMasterMk cId="851251546" sldId="2147483672"/>
            <ac:spMk id="2" creationId="{00000000-0000-0000-0000-000000000000}"/>
          </ac:spMkLst>
        </pc:spChg>
        <pc:spChg chg="mod">
          <ac:chgData name="Huanmei Wu" userId="455d9a8f-cc05-4f7f-9eb7-522d8c18908f" providerId="ADAL" clId="{DBB917D2-A3FB-45C2-8144-E97FA6DF77F5}" dt="2026-01-07T22:52:22.415" v="1"/>
          <ac:spMkLst>
            <pc:docMk/>
            <pc:sldMasterMk cId="851251546" sldId="2147483672"/>
            <ac:spMk id="3" creationId="{00000000-0000-0000-0000-000000000000}"/>
          </ac:spMkLst>
        </pc:spChg>
        <pc:spChg chg="mod">
          <ac:chgData name="Huanmei Wu" userId="455d9a8f-cc05-4f7f-9eb7-522d8c18908f" providerId="ADAL" clId="{DBB917D2-A3FB-45C2-8144-E97FA6DF77F5}" dt="2026-01-07T22:52:22.415" v="1"/>
          <ac:spMkLst>
            <pc:docMk/>
            <pc:sldMasterMk cId="851251546" sldId="2147483672"/>
            <ac:spMk id="4" creationId="{00000000-0000-0000-0000-000000000000}"/>
          </ac:spMkLst>
        </pc:spChg>
        <pc:spChg chg="mod">
          <ac:chgData name="Huanmei Wu" userId="455d9a8f-cc05-4f7f-9eb7-522d8c18908f" providerId="ADAL" clId="{DBB917D2-A3FB-45C2-8144-E97FA6DF77F5}" dt="2026-01-07T22:52:22.415" v="1"/>
          <ac:spMkLst>
            <pc:docMk/>
            <pc:sldMasterMk cId="851251546" sldId="2147483672"/>
            <ac:spMk id="5" creationId="{00000000-0000-0000-0000-000000000000}"/>
          </ac:spMkLst>
        </pc:spChg>
        <pc:spChg chg="mod">
          <ac:chgData name="Huanmei Wu" userId="455d9a8f-cc05-4f7f-9eb7-522d8c18908f" providerId="ADAL" clId="{DBB917D2-A3FB-45C2-8144-E97FA6DF77F5}" dt="2026-01-07T22:52:22.415" v="1"/>
          <ac:spMkLst>
            <pc:docMk/>
            <pc:sldMasterMk cId="851251546" sldId="2147483672"/>
            <ac:spMk id="6" creationId="{00000000-0000-0000-0000-000000000000}"/>
          </ac:spMkLst>
        </pc:spChg>
        <pc:sldLayoutChg chg="modSp">
          <pc:chgData name="Huanmei Wu" userId="455d9a8f-cc05-4f7f-9eb7-522d8c18908f" providerId="ADAL" clId="{DBB917D2-A3FB-45C2-8144-E97FA6DF77F5}" dt="2026-01-07T22:52:22.415" v="1"/>
          <pc:sldLayoutMkLst>
            <pc:docMk/>
            <pc:sldMasterMk cId="851251546" sldId="2147483672"/>
            <pc:sldLayoutMk cId="1115140481" sldId="2147483675"/>
          </pc:sldLayoutMkLst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1115140481" sldId="2147483675"/>
              <ac:spMk id="2" creationId="{00000000-0000-0000-0000-000000000000}"/>
            </ac:spMkLst>
          </pc:spChg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1115140481" sldId="2147483675"/>
              <ac:spMk id="3" creationId="{00000000-0000-0000-0000-000000000000}"/>
            </ac:spMkLst>
          </pc:spChg>
        </pc:sldLayoutChg>
        <pc:sldLayoutChg chg="modSp">
          <pc:chgData name="Huanmei Wu" userId="455d9a8f-cc05-4f7f-9eb7-522d8c18908f" providerId="ADAL" clId="{DBB917D2-A3FB-45C2-8144-E97FA6DF77F5}" dt="2026-01-07T22:52:22.415" v="1"/>
          <pc:sldLayoutMkLst>
            <pc:docMk/>
            <pc:sldMasterMk cId="851251546" sldId="2147483672"/>
            <pc:sldLayoutMk cId="2958170975" sldId="2147483676"/>
          </pc:sldLayoutMkLst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2958170975" sldId="2147483676"/>
              <ac:spMk id="3" creationId="{00000000-0000-0000-0000-000000000000}"/>
            </ac:spMkLst>
          </pc:spChg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2958170975" sldId="2147483676"/>
              <ac:spMk id="4" creationId="{00000000-0000-0000-0000-000000000000}"/>
            </ac:spMkLst>
          </pc:spChg>
        </pc:sldLayoutChg>
        <pc:sldLayoutChg chg="modSp">
          <pc:chgData name="Huanmei Wu" userId="455d9a8f-cc05-4f7f-9eb7-522d8c18908f" providerId="ADAL" clId="{DBB917D2-A3FB-45C2-8144-E97FA6DF77F5}" dt="2026-01-07T22:52:22.415" v="1"/>
          <pc:sldLayoutMkLst>
            <pc:docMk/>
            <pc:sldMasterMk cId="851251546" sldId="2147483672"/>
            <pc:sldLayoutMk cId="3190274481" sldId="2147483677"/>
          </pc:sldLayoutMkLst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3190274481" sldId="2147483677"/>
              <ac:spMk id="2" creationId="{00000000-0000-0000-0000-000000000000}"/>
            </ac:spMkLst>
          </pc:spChg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3190274481" sldId="2147483677"/>
              <ac:spMk id="3" creationId="{00000000-0000-0000-0000-000000000000}"/>
            </ac:spMkLst>
          </pc:spChg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3190274481" sldId="2147483677"/>
              <ac:spMk id="4" creationId="{00000000-0000-0000-0000-000000000000}"/>
            </ac:spMkLst>
          </pc:spChg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3190274481" sldId="2147483677"/>
              <ac:spMk id="5" creationId="{00000000-0000-0000-0000-000000000000}"/>
            </ac:spMkLst>
          </pc:spChg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3190274481" sldId="2147483677"/>
              <ac:spMk id="6" creationId="{00000000-0000-0000-0000-000000000000}"/>
            </ac:spMkLst>
          </pc:spChg>
        </pc:sldLayoutChg>
        <pc:sldLayoutChg chg="modSp">
          <pc:chgData name="Huanmei Wu" userId="455d9a8f-cc05-4f7f-9eb7-522d8c18908f" providerId="ADAL" clId="{DBB917D2-A3FB-45C2-8144-E97FA6DF77F5}" dt="2026-01-07T22:52:22.415" v="1"/>
          <pc:sldLayoutMkLst>
            <pc:docMk/>
            <pc:sldMasterMk cId="851251546" sldId="2147483672"/>
            <pc:sldLayoutMk cId="2201332481" sldId="2147483680"/>
          </pc:sldLayoutMkLst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2201332481" sldId="2147483680"/>
              <ac:spMk id="2" creationId="{00000000-0000-0000-0000-000000000000}"/>
            </ac:spMkLst>
          </pc:spChg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2201332481" sldId="2147483680"/>
              <ac:spMk id="3" creationId="{00000000-0000-0000-0000-000000000000}"/>
            </ac:spMkLst>
          </pc:spChg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2201332481" sldId="2147483680"/>
              <ac:spMk id="4" creationId="{00000000-0000-0000-0000-000000000000}"/>
            </ac:spMkLst>
          </pc:spChg>
        </pc:sldLayoutChg>
        <pc:sldLayoutChg chg="modSp">
          <pc:chgData name="Huanmei Wu" userId="455d9a8f-cc05-4f7f-9eb7-522d8c18908f" providerId="ADAL" clId="{DBB917D2-A3FB-45C2-8144-E97FA6DF77F5}" dt="2026-01-07T22:52:22.415" v="1"/>
          <pc:sldLayoutMkLst>
            <pc:docMk/>
            <pc:sldMasterMk cId="851251546" sldId="2147483672"/>
            <pc:sldLayoutMk cId="1081682103" sldId="2147483681"/>
          </pc:sldLayoutMkLst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1081682103" sldId="2147483681"/>
              <ac:spMk id="2" creationId="{00000000-0000-0000-0000-000000000000}"/>
            </ac:spMkLst>
          </pc:spChg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1081682103" sldId="2147483681"/>
              <ac:spMk id="3" creationId="{00000000-0000-0000-0000-000000000000}"/>
            </ac:spMkLst>
          </pc:spChg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1081682103" sldId="2147483681"/>
              <ac:spMk id="4" creationId="{00000000-0000-0000-0000-000000000000}"/>
            </ac:spMkLst>
          </pc:spChg>
        </pc:sldLayoutChg>
        <pc:sldLayoutChg chg="modSp">
          <pc:chgData name="Huanmei Wu" userId="455d9a8f-cc05-4f7f-9eb7-522d8c18908f" providerId="ADAL" clId="{DBB917D2-A3FB-45C2-8144-E97FA6DF77F5}" dt="2026-01-07T22:52:22.415" v="1"/>
          <pc:sldLayoutMkLst>
            <pc:docMk/>
            <pc:sldMasterMk cId="851251546" sldId="2147483672"/>
            <pc:sldLayoutMk cId="980432650" sldId="2147483683"/>
          </pc:sldLayoutMkLst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980432650" sldId="2147483683"/>
              <ac:spMk id="2" creationId="{00000000-0000-0000-0000-000000000000}"/>
            </ac:spMkLst>
          </pc:spChg>
          <pc:spChg chg="mod">
            <ac:chgData name="Huanmei Wu" userId="455d9a8f-cc05-4f7f-9eb7-522d8c18908f" providerId="ADAL" clId="{DBB917D2-A3FB-45C2-8144-E97FA6DF77F5}" dt="2026-01-07T22:52:22.415" v="1"/>
            <ac:spMkLst>
              <pc:docMk/>
              <pc:sldMasterMk cId="851251546" sldId="2147483672"/>
              <pc:sldLayoutMk cId="980432650" sldId="2147483683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0360" y="5387342"/>
            <a:ext cx="32644080" cy="1146048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7289782"/>
            <a:ext cx="28803600" cy="7947658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8EEF-84F9-49DC-A97A-1105E6E93578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8D86-3D29-4822-811D-D8B359297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099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8EEF-84F9-49DC-A97A-1105E6E93578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8D86-3D29-4822-811D-D8B359297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12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0330" y="8206749"/>
            <a:ext cx="33124140" cy="13693138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0330" y="22029429"/>
            <a:ext cx="33124140" cy="7200898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82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82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82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82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82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82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82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82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8EEF-84F9-49DC-A97A-1105E6E93578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8D86-3D29-4822-811D-D8B359297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75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0330" y="8763000"/>
            <a:ext cx="1632204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42430" y="8763000"/>
            <a:ext cx="1632204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8EEF-84F9-49DC-A97A-1105E6E93578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8D86-3D29-4822-811D-D8B359297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38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1752607"/>
            <a:ext cx="3312414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5336" y="8069582"/>
            <a:ext cx="16247028" cy="3954778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45336" y="12024360"/>
            <a:ext cx="1624702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442432" y="8069582"/>
            <a:ext cx="16327042" cy="3954778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442432" y="12024360"/>
            <a:ext cx="1632704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8EEF-84F9-49DC-A97A-1105E6E93578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8D86-3D29-4822-811D-D8B359297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56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8EEF-84F9-49DC-A97A-1105E6E93578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8D86-3D29-4822-811D-D8B359297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226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8EEF-84F9-49DC-A97A-1105E6E93578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8D86-3D29-4822-811D-D8B359297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93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2194560"/>
            <a:ext cx="12386548" cy="768096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7042" y="4739647"/>
            <a:ext cx="19442430" cy="23393400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2" y="9875520"/>
            <a:ext cx="12386548" cy="18295622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8EEF-84F9-49DC-A97A-1105E6E93578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8D86-3D29-4822-811D-D8B359297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3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2194560"/>
            <a:ext cx="12386548" cy="768096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327042" y="4739647"/>
            <a:ext cx="19442430" cy="23393400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2" y="9875520"/>
            <a:ext cx="12386548" cy="18295622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8EEF-84F9-49DC-A97A-1105E6E93578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8D86-3D29-4822-811D-D8B359297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24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8EEF-84F9-49DC-A97A-1105E6E93578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8D86-3D29-4822-811D-D8B359297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297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483437" y="1752600"/>
            <a:ext cx="8281035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40332" y="1752600"/>
            <a:ext cx="24363045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8EEF-84F9-49DC-A97A-1105E6E93578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8D86-3D29-4822-811D-D8B359297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61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052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0330" y="1752607"/>
            <a:ext cx="3312414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0330" y="8763000"/>
            <a:ext cx="3312414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F8EEF-84F9-49DC-A97A-1105E6E93578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EE8D86-3D29-4822-811D-D8B359297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1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6">
            <a:extLst>
              <a:ext uri="{FF2B5EF4-FFF2-40B4-BE49-F238E27FC236}">
                <a16:creationId xmlns:a16="http://schemas.microsoft.com/office/drawing/2014/main" id="{3153B369-00E5-EFA7-2182-C91798F8C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8404800" cy="492995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noFill/>
            <a:miter lim="800000"/>
          </a:ln>
          <a:effectLst/>
        </p:spPr>
        <p:txBody>
          <a:bodyPr lIns="120015" tIns="60009" rIns="120015" bIns="60009" anchor="ctr"/>
          <a:lstStyle>
            <a:defPPr>
              <a:defRPr kern="1200"/>
            </a:defPPr>
          </a:lstStyle>
          <a:p>
            <a:pPr algn="ctr" defTabSz="4115544"/>
            <a:endParaRPr lang="en-US" sz="420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AC7CE-D73C-BDE2-426B-0C237B9EB60D}"/>
              </a:ext>
            </a:extLst>
          </p:cNvPr>
          <p:cNvSpPr txBox="1"/>
          <p:nvPr/>
        </p:nvSpPr>
        <p:spPr>
          <a:xfrm>
            <a:off x="1187886" y="0"/>
            <a:ext cx="4782312" cy="47838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13FE571-CC83-28BA-C78B-0CE45B59786A}"/>
              </a:ext>
            </a:extLst>
          </p:cNvPr>
          <p:cNvSpPr txBox="1"/>
          <p:nvPr/>
        </p:nvSpPr>
        <p:spPr>
          <a:xfrm>
            <a:off x="6629332" y="412658"/>
            <a:ext cx="25514300" cy="177103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defPPr>
              <a:defRPr kern="1200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290754">
              <a:spcBef>
                <a:spcPct val="20000"/>
              </a:spcBef>
              <a:defRPr/>
            </a:pPr>
            <a:r>
              <a:rPr lang="en-US" sz="7467" b="1" dirty="0">
                <a:solidFill>
                  <a:schemeClr val="tx1"/>
                </a:solidFill>
                <a:latin typeface="Nunito Black" panose="00000A00000000000000" pitchFamily="2" charset="0"/>
              </a:rPr>
              <a:t>Title of Your Paper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D9E634F7-2DDE-D5C6-7E02-B0E92675458C}"/>
              </a:ext>
            </a:extLst>
          </p:cNvPr>
          <p:cNvSpPr txBox="1"/>
          <p:nvPr/>
        </p:nvSpPr>
        <p:spPr>
          <a:xfrm>
            <a:off x="9162982" y="1828311"/>
            <a:ext cx="22313900" cy="29300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Authors</a:t>
            </a:r>
            <a:endParaRPr lang="en-US" sz="5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defRPr/>
            </a:pPr>
            <a:r>
              <a:rPr lang="en-US" sz="5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Authors’ affiliations</a:t>
            </a:r>
          </a:p>
          <a:p>
            <a:pPr algn="ctr">
              <a:defRPr/>
            </a:pPr>
            <a:r>
              <a:rPr lang="en-US" sz="5600" b="1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Corresponding author’s email</a:t>
            </a:r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6DF301BD-17F7-6196-0166-F2420BE12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150" y="5534725"/>
            <a:ext cx="16657254" cy="1066800"/>
          </a:xfrm>
          <a:prstGeom prst="rect">
            <a:avLst/>
          </a:prstGeom>
          <a:solidFill>
            <a:srgbClr val="A0BEC8"/>
          </a:solidFill>
          <a:ln w="12700">
            <a:noFill/>
            <a:miter lim="800000"/>
          </a:ln>
        </p:spPr>
        <p:txBody>
          <a:bodyPr wrap="none" lIns="240030" tIns="64008" rIns="240030" bIns="59993" anchor="ctr" anchorCtr="0"/>
          <a:lstStyle>
            <a:defPPr>
              <a:defRPr kern="1200"/>
            </a:defPPr>
          </a:lstStyle>
          <a:p>
            <a:pPr algn="ctr" defTabSz="4114516">
              <a:defRPr/>
            </a:pPr>
            <a:r>
              <a:rPr lang="en-US" sz="6300" b="1" dirty="0">
                <a:solidFill>
                  <a:srgbClr val="0000CC"/>
                </a:solidFill>
                <a:latin typeface="Nunito" panose="00000500000000000000" pitchFamily="2" charset="0"/>
              </a:rPr>
              <a:t>Summary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7F4EF2-940C-64DE-CAD5-93C11C0DC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2400" y="6897119"/>
            <a:ext cx="17780000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991" tIns="39996" rIns="79991" bIns="39996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just">
              <a:spcBef>
                <a:spcPts val="350"/>
              </a:spcBef>
            </a:pPr>
            <a:r>
              <a:rPr lang="en-US" sz="4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 your results</a:t>
            </a:r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465E77E1-0AC4-1CDA-3C27-8D3BA49DD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02400" y="5534725"/>
            <a:ext cx="17780000" cy="1066800"/>
          </a:xfrm>
          <a:prstGeom prst="rect">
            <a:avLst/>
          </a:prstGeom>
          <a:solidFill>
            <a:srgbClr val="A0BEC8"/>
          </a:solidFill>
          <a:ln w="12700">
            <a:noFill/>
            <a:miter lim="800000"/>
          </a:ln>
        </p:spPr>
        <p:txBody>
          <a:bodyPr wrap="none" lIns="240030" tIns="64008" rIns="240030" bIns="59993" anchor="ctr" anchorCtr="0"/>
          <a:lstStyle>
            <a:defPPr>
              <a:defRPr kern="1200"/>
            </a:defPPr>
          </a:lstStyle>
          <a:p>
            <a:pPr algn="ctr" defTabSz="4114516">
              <a:defRPr/>
            </a:pPr>
            <a:r>
              <a:rPr lang="en-US" sz="6300" b="1" dirty="0">
                <a:solidFill>
                  <a:srgbClr val="0000CC"/>
                </a:solidFill>
                <a:latin typeface="Nunito" panose="00000500000000000000" pitchFamily="2" charset="0"/>
              </a:rPr>
              <a:t>Results</a:t>
            </a: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E0A3DFA3-0963-D124-5BAF-3235713F1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2400" y="31416861"/>
            <a:ext cx="17780000" cy="1002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991" tIns="39996" rIns="79991" bIns="39996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533390" indent="-533390" algn="just">
              <a:lnSpc>
                <a:spcPct val="110000"/>
              </a:lnSpc>
              <a:buFont typeface="+mj-lt"/>
              <a:buAutoNum type="arabicParenR"/>
            </a:pP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if Any</a:t>
            </a:r>
          </a:p>
          <a:p>
            <a:pPr marL="533390" indent="-533390" algn="just">
              <a:lnSpc>
                <a:spcPct val="110000"/>
              </a:lnSpc>
              <a:buFont typeface="+mj-lt"/>
              <a:buAutoNum type="arabicParenR"/>
            </a:pP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#2</a:t>
            </a:r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C23D1783-CF5B-320E-91CE-BCA4EEBD2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02400" y="29818425"/>
            <a:ext cx="17780000" cy="1253971"/>
          </a:xfrm>
          <a:prstGeom prst="rect">
            <a:avLst/>
          </a:prstGeom>
          <a:solidFill>
            <a:srgbClr val="A0BEC8"/>
          </a:solidFill>
          <a:ln w="12700">
            <a:noFill/>
            <a:miter lim="800000"/>
          </a:ln>
        </p:spPr>
        <p:txBody>
          <a:bodyPr wrap="none" lIns="240030" tIns="64008" rIns="240030" bIns="59993" anchor="ctr" anchorCtr="0"/>
          <a:lstStyle>
            <a:defPPr>
              <a:defRPr kern="1200"/>
            </a:defPPr>
          </a:lstStyle>
          <a:p>
            <a:pPr algn="ctr" defTabSz="4114516">
              <a:defRPr/>
            </a:pPr>
            <a:r>
              <a:rPr lang="en-US" sz="5133" b="1" dirty="0">
                <a:solidFill>
                  <a:srgbClr val="0000CC"/>
                </a:solidFill>
                <a:latin typeface="Nunito" panose="00000500000000000000" pitchFamily="2" charset="0"/>
              </a:rPr>
              <a:t>References</a:t>
            </a:r>
          </a:p>
        </p:txBody>
      </p:sp>
      <p:sp>
        <p:nvSpPr>
          <p:cNvPr id="28" name="TextBox 19">
            <a:extLst>
              <a:ext uri="{FF2B5EF4-FFF2-40B4-BE49-F238E27FC236}">
                <a16:creationId xmlns:a16="http://schemas.microsoft.com/office/drawing/2014/main" id="{B29F142B-4989-8FCF-59F5-D4CCEF426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2400" y="15525323"/>
            <a:ext cx="17780000" cy="1373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991" tIns="39996" rIns="79991" bIns="39996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866723" indent="-866723" algn="just">
              <a:buFont typeface="+mj-lt"/>
              <a:buAutoNum type="arabicParenR"/>
            </a:pPr>
            <a:r>
              <a:rPr lang="en-US" sz="4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Discussion</a:t>
            </a:r>
          </a:p>
          <a:p>
            <a:pPr marL="866723" indent="-866723" algn="just">
              <a:buFont typeface="+mj-lt"/>
              <a:buAutoNum type="arabicParenR"/>
            </a:pPr>
            <a:r>
              <a:rPr lang="en-US" sz="4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Future work</a:t>
            </a:r>
          </a:p>
        </p:txBody>
      </p:sp>
      <p:sp>
        <p:nvSpPr>
          <p:cNvPr id="29" name="Rectangle 10">
            <a:extLst>
              <a:ext uri="{FF2B5EF4-FFF2-40B4-BE49-F238E27FC236}">
                <a16:creationId xmlns:a16="http://schemas.microsoft.com/office/drawing/2014/main" id="{820E00A0-FC25-317D-39AA-D0BEB1CC9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02400" y="14108684"/>
            <a:ext cx="17780000" cy="1066800"/>
          </a:xfrm>
          <a:prstGeom prst="rect">
            <a:avLst/>
          </a:prstGeom>
          <a:solidFill>
            <a:srgbClr val="A0BEC8"/>
          </a:solidFill>
          <a:ln w="12700">
            <a:noFill/>
            <a:miter lim="800000"/>
          </a:ln>
        </p:spPr>
        <p:txBody>
          <a:bodyPr wrap="none" lIns="240030" tIns="64008" rIns="240030" bIns="59993" anchor="ctr" anchorCtr="0"/>
          <a:lstStyle>
            <a:defPPr>
              <a:defRPr kern="1200"/>
            </a:defPPr>
          </a:lstStyle>
          <a:p>
            <a:pPr algn="ctr" defTabSz="4114516">
              <a:defRPr/>
            </a:pPr>
            <a:r>
              <a:rPr lang="en-US" sz="6300" b="1" dirty="0">
                <a:solidFill>
                  <a:srgbClr val="0000CC"/>
                </a:solidFill>
                <a:latin typeface="Nunito" panose="00000500000000000000" pitchFamily="2" charset="0"/>
              </a:rPr>
              <a:t>Discussions and Future Work</a:t>
            </a:r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6ED7CE22-B7F9-7525-D85C-0DE266098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886" y="13970000"/>
            <a:ext cx="16657254" cy="1066800"/>
          </a:xfrm>
          <a:prstGeom prst="rect">
            <a:avLst/>
          </a:prstGeom>
          <a:solidFill>
            <a:srgbClr val="A0BEC8"/>
          </a:solidFill>
          <a:ln w="12700">
            <a:noFill/>
            <a:miter lim="800000"/>
          </a:ln>
        </p:spPr>
        <p:txBody>
          <a:bodyPr wrap="none" lIns="240030" tIns="64008" rIns="240030" bIns="59993" anchor="ctr" anchorCtr="0"/>
          <a:lstStyle>
            <a:defPPr>
              <a:defRPr kern="1200"/>
            </a:defPPr>
          </a:lstStyle>
          <a:p>
            <a:pPr algn="ctr" defTabSz="4114516">
              <a:defRPr/>
            </a:pPr>
            <a:r>
              <a:rPr lang="en-US" sz="6300" b="1" dirty="0">
                <a:solidFill>
                  <a:srgbClr val="0000CC"/>
                </a:solidFill>
                <a:latin typeface="Nunito" panose="00000500000000000000" pitchFamily="2" charset="0"/>
              </a:rPr>
              <a:t>Data and Methodology</a:t>
            </a:r>
          </a:p>
        </p:txBody>
      </p:sp>
      <p:sp>
        <p:nvSpPr>
          <p:cNvPr id="31" name="TextBox 19">
            <a:extLst>
              <a:ext uri="{FF2B5EF4-FFF2-40B4-BE49-F238E27FC236}">
                <a16:creationId xmlns:a16="http://schemas.microsoft.com/office/drawing/2014/main" id="{73970894-3519-429E-1A0B-67C8EA7D9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886" y="15392405"/>
            <a:ext cx="16657254" cy="798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991" tIns="39996" rIns="79991" bIns="39996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1200079" lvl="1" indent="-666709">
              <a:spcBef>
                <a:spcPts val="1400"/>
              </a:spcBef>
              <a:buFont typeface="Wingdings" panose="05000000000000000000" pitchFamily="2" charset="2"/>
              <a:buChar char="§"/>
            </a:pPr>
            <a:r>
              <a:rPr lang="en-US" sz="466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and summary</a:t>
            </a:r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D927A6E4-52FD-6E4B-2F62-E035A86D7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6969836"/>
            <a:ext cx="16657254" cy="252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991" tIns="39996" rIns="79991" bIns="39996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>
              <a:spcBef>
                <a:spcPts val="1400"/>
              </a:spcBef>
            </a:pPr>
            <a:r>
              <a:rPr lang="en-US" sz="4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Summary</a:t>
            </a:r>
          </a:p>
          <a:p>
            <a:pPr>
              <a:spcBef>
                <a:spcPts val="1400"/>
              </a:spcBef>
            </a:pPr>
            <a:endParaRPr lang="en-US" sz="4666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1400"/>
              </a:spcBef>
            </a:pPr>
            <a:endParaRPr lang="en-US" sz="4666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9C898029-DFEA-D108-7D58-781ED76B3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02400" y="27085539"/>
            <a:ext cx="17780000" cy="1253971"/>
          </a:xfrm>
          <a:prstGeom prst="rect">
            <a:avLst/>
          </a:prstGeom>
          <a:solidFill>
            <a:srgbClr val="A0BEC8"/>
          </a:solidFill>
          <a:ln w="12700">
            <a:noFill/>
            <a:miter lim="800000"/>
          </a:ln>
        </p:spPr>
        <p:txBody>
          <a:bodyPr wrap="none" lIns="240030" tIns="64008" rIns="240030" bIns="59993" anchor="ctr" anchorCtr="0"/>
          <a:lstStyle>
            <a:defPPr>
              <a:defRPr kern="1200"/>
            </a:defPPr>
          </a:lstStyle>
          <a:p>
            <a:pPr algn="ctr" defTabSz="4114516">
              <a:defRPr/>
            </a:pPr>
            <a:r>
              <a:rPr lang="en-US" sz="5133" b="1" dirty="0">
                <a:solidFill>
                  <a:srgbClr val="0000CC"/>
                </a:solidFill>
                <a:latin typeface="Nunito" panose="00000500000000000000" pitchFamily="2" charset="0"/>
              </a:rPr>
              <a:t>Acknowledgements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id="{4CBDAF13-315B-B45F-78FE-3535F76C3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2400" y="28426649"/>
            <a:ext cx="17780000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991" tIns="39996" rIns="79991" bIns="39996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ctr"/>
            <a:r>
              <a:rPr lang="en-US" sz="4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if any</a:t>
            </a:r>
            <a:endParaRPr lang="en-US" sz="4666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DFCE5D4-26BD-E95D-21BD-6678DAF3F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398" y="303305"/>
            <a:ext cx="4421910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22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40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Nunito</vt:lpstr>
      <vt:lpstr>Nunito Black</vt:lpstr>
      <vt:lpstr>Open Sans</vt:lpstr>
      <vt:lpstr>Wingdings</vt:lpstr>
      <vt:lpstr>Office Theme</vt:lpstr>
      <vt:lpstr>PowerPoint Presentation</vt:lpstr>
    </vt:vector>
  </TitlesOfParts>
  <Company>Temple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Huanmei Wu</dc:creator>
  <cp:lastModifiedBy>Huanmei Wu</cp:lastModifiedBy>
  <cp:revision>1</cp:revision>
  <dcterms:created xsi:type="dcterms:W3CDTF">2026-01-07T22:06:03Z</dcterms:created>
  <dcterms:modified xsi:type="dcterms:W3CDTF">2026-01-07T22:56:14Z</dcterms:modified>
</cp:coreProperties>
</file>